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66064-5A07-46F2-B6FE-08E244A1F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5529" y="785365"/>
            <a:ext cx="8637073" cy="2541431"/>
          </a:xfrm>
        </p:spPr>
        <p:txBody>
          <a:bodyPr/>
          <a:lstStyle/>
          <a:p>
            <a:pPr algn="ctr"/>
            <a:r>
              <a:rPr lang="da-DK" dirty="0"/>
              <a:t>Billeder fra </a:t>
            </a:r>
            <a:br>
              <a:rPr lang="da-DK" dirty="0"/>
            </a:br>
            <a:r>
              <a:rPr lang="da-DK" dirty="0"/>
              <a:t>mors dag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FDD771D-3211-42DB-9548-DCD01013C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030" y="3538160"/>
            <a:ext cx="8637072" cy="977621"/>
          </a:xfrm>
        </p:spPr>
        <p:txBody>
          <a:bodyPr/>
          <a:lstStyle/>
          <a:p>
            <a:pPr algn="ctr"/>
            <a:r>
              <a:rPr lang="da-DK" dirty="0"/>
              <a:t>Søndag d. 12. maj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F1B06E1-A927-4052-9FED-FA32B93F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50838" y="885213"/>
            <a:ext cx="57785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3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CB7BCA7-2466-4784-9C83-5CC10B677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01732" y="874808"/>
            <a:ext cx="5855477" cy="439160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5CEC3-B9FC-40C3-B5F3-5D4F6925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259" y="874809"/>
            <a:ext cx="5855476" cy="43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7BA97A0-BF28-4753-86C3-2D839244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2863" y="823910"/>
            <a:ext cx="5905500" cy="442912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038FFDD-9C66-42E7-8517-2B94B25BE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29362" y="823909"/>
            <a:ext cx="5905501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BBAB1D5-5FE9-4A86-B41A-C9113D90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79736" y="805235"/>
            <a:ext cx="5883303" cy="441247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7904583-6281-4E05-8924-1F73924C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662" y="895534"/>
            <a:ext cx="5780104" cy="4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22BAB2A-7384-458F-AFA7-48072C64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056" y="840581"/>
            <a:ext cx="5886450" cy="44148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7015EEA-D6B3-43D4-B515-A3B072D5D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36494" y="840581"/>
            <a:ext cx="588645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2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71E330B-5126-48FF-8EC1-5086FF6A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775" y="866775"/>
            <a:ext cx="5867400" cy="440055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9D8E62B-21AA-429F-99C6-48F219A15066}"/>
              </a:ext>
            </a:extLst>
          </p:cNvPr>
          <p:cNvSpPr txBox="1"/>
          <p:nvPr/>
        </p:nvSpPr>
        <p:spPr>
          <a:xfrm>
            <a:off x="6032285" y="557537"/>
            <a:ext cx="501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TAK FOR EN RIGTIG HYGGELIG FORMIDDAG TIL MORS DAG. </a:t>
            </a:r>
          </a:p>
        </p:txBody>
      </p:sp>
    </p:spTree>
    <p:extLst>
      <p:ext uri="{BB962C8B-B14F-4D97-AF65-F5344CB8AC3E}">
        <p14:creationId xmlns:p14="http://schemas.microsoft.com/office/powerpoint/2010/main" val="277116902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</TotalTime>
  <Words>19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Galleri</vt:lpstr>
      <vt:lpstr>Billeder fra  mors dag 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Billeder fra  mors dag </dc:title>
  <dc:creator>Morten Arve Iversholt</dc:creator>
  <cp:lastModifiedBy>Morten Arve Iversholt</cp:lastModifiedBy>
  <cp:revision>1</cp:revision>
  <dcterms:created xsi:type="dcterms:W3CDTF">2019-06-05T20:43:46Z</dcterms:created>
  <dcterms:modified xsi:type="dcterms:W3CDTF">2019-06-05T20:50:36Z</dcterms:modified>
</cp:coreProperties>
</file>